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121" d="100"/>
          <a:sy n="121" d="100"/>
        </p:scale>
        <p:origin x="6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35E859-D75D-274F-85B2-F7E5B8D3B8E3}" type="datetimeFigureOut">
              <a:rPr lang="en-US" smtClean="0"/>
              <a:t>11/10/23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B419B-5A28-0443-8233-15C7A826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95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99163"/>
            <a:ext cx="12192000" cy="2235928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7" y="3937946"/>
            <a:ext cx="9144000" cy="652327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3E7FF2-3737-074F-BC8B-13AF06CF0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5999" y="38500"/>
            <a:ext cx="5363948" cy="398380"/>
          </a:xfrm>
        </p:spPr>
        <p:txBody>
          <a:bodyPr>
            <a:normAutofit/>
          </a:bodyPr>
          <a:lstStyle>
            <a:lvl1pPr marL="0" indent="0">
              <a:buNone/>
              <a:defRPr sz="1800" u="sng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7CADA6-0457-204B-ABBF-3BC31D3BD2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2831" y="5433076"/>
            <a:ext cx="5766335" cy="4241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Date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43FD1EF9-4026-D340-86E2-7FC5941157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4228" y="4676223"/>
            <a:ext cx="7443541" cy="65232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Date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292A6F-1058-3A46-9F4B-E4E60F8C09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913001" y="116632"/>
            <a:ext cx="11430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0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3532" y="1789043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355BE6-443F-394F-A5DC-FB285EB68357}"/>
              </a:ext>
            </a:extLst>
          </p:cNvPr>
          <p:cNvSpPr/>
          <p:nvPr userDrawn="1"/>
        </p:nvSpPr>
        <p:spPr>
          <a:xfrm>
            <a:off x="1878158" y="1789043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1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3C6B5D-E5B5-674B-9729-6F7CA14252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33532" y="2692820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97E2C5F-8495-A644-BC60-C0E4CBE7128D}"/>
              </a:ext>
            </a:extLst>
          </p:cNvPr>
          <p:cNvSpPr/>
          <p:nvPr userDrawn="1"/>
        </p:nvSpPr>
        <p:spPr>
          <a:xfrm>
            <a:off x="1878158" y="2692820"/>
            <a:ext cx="825500" cy="568584"/>
          </a:xfrm>
          <a:prstGeom prst="roundRect">
            <a:avLst/>
          </a:prstGeom>
          <a:solidFill>
            <a:srgbClr val="395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2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696D5D-A842-5B4D-BC65-9056D687C0B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33532" y="3596597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8506F25-D26C-8E45-94A3-FC494BB0A650}"/>
              </a:ext>
            </a:extLst>
          </p:cNvPr>
          <p:cNvSpPr/>
          <p:nvPr userDrawn="1"/>
        </p:nvSpPr>
        <p:spPr>
          <a:xfrm>
            <a:off x="1878158" y="3596597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3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A42F49-0F74-3A4E-AF19-9F2709426CF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233532" y="4500374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1B399BE-15F8-634C-B83F-77FC7D2F831C}"/>
              </a:ext>
            </a:extLst>
          </p:cNvPr>
          <p:cNvSpPr/>
          <p:nvPr userDrawn="1"/>
        </p:nvSpPr>
        <p:spPr>
          <a:xfrm>
            <a:off x="1878158" y="4500374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4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70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3532" y="1789043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355BE6-443F-394F-A5DC-FB285EB68357}"/>
              </a:ext>
            </a:extLst>
          </p:cNvPr>
          <p:cNvSpPr/>
          <p:nvPr userDrawn="1"/>
        </p:nvSpPr>
        <p:spPr>
          <a:xfrm>
            <a:off x="1878158" y="1789043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1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3C6B5D-E5B5-674B-9729-6F7CA14252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33532" y="2692820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97E2C5F-8495-A644-BC60-C0E4CBE7128D}"/>
              </a:ext>
            </a:extLst>
          </p:cNvPr>
          <p:cNvSpPr/>
          <p:nvPr userDrawn="1"/>
        </p:nvSpPr>
        <p:spPr>
          <a:xfrm>
            <a:off x="1878158" y="2692820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2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696D5D-A842-5B4D-BC65-9056D687C0B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33532" y="3596597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8506F25-D26C-8E45-94A3-FC494BB0A650}"/>
              </a:ext>
            </a:extLst>
          </p:cNvPr>
          <p:cNvSpPr/>
          <p:nvPr userDrawn="1"/>
        </p:nvSpPr>
        <p:spPr>
          <a:xfrm>
            <a:off x="1878158" y="3596597"/>
            <a:ext cx="825500" cy="568584"/>
          </a:xfrm>
          <a:prstGeom prst="roundRect">
            <a:avLst/>
          </a:prstGeom>
          <a:solidFill>
            <a:srgbClr val="395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3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A42F49-0F74-3A4E-AF19-9F2709426CF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233532" y="4500374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1B399BE-15F8-634C-B83F-77FC7D2F831C}"/>
              </a:ext>
            </a:extLst>
          </p:cNvPr>
          <p:cNvSpPr/>
          <p:nvPr userDrawn="1"/>
        </p:nvSpPr>
        <p:spPr>
          <a:xfrm>
            <a:off x="1878158" y="4500374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4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460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3532" y="1789043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355BE6-443F-394F-A5DC-FB285EB68357}"/>
              </a:ext>
            </a:extLst>
          </p:cNvPr>
          <p:cNvSpPr/>
          <p:nvPr userDrawn="1"/>
        </p:nvSpPr>
        <p:spPr>
          <a:xfrm>
            <a:off x="1878158" y="1789043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1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3C6B5D-E5B5-674B-9729-6F7CA14252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33532" y="2692820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97E2C5F-8495-A644-BC60-C0E4CBE7128D}"/>
              </a:ext>
            </a:extLst>
          </p:cNvPr>
          <p:cNvSpPr/>
          <p:nvPr userDrawn="1"/>
        </p:nvSpPr>
        <p:spPr>
          <a:xfrm>
            <a:off x="1878158" y="2692820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2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696D5D-A842-5B4D-BC65-9056D687C0B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33532" y="3596597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8506F25-D26C-8E45-94A3-FC494BB0A650}"/>
              </a:ext>
            </a:extLst>
          </p:cNvPr>
          <p:cNvSpPr/>
          <p:nvPr userDrawn="1"/>
        </p:nvSpPr>
        <p:spPr>
          <a:xfrm>
            <a:off x="1878158" y="3596597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3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A42F49-0F74-3A4E-AF19-9F2709426CF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233532" y="4500374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1B399BE-15F8-634C-B83F-77FC7D2F831C}"/>
              </a:ext>
            </a:extLst>
          </p:cNvPr>
          <p:cNvSpPr/>
          <p:nvPr userDrawn="1"/>
        </p:nvSpPr>
        <p:spPr>
          <a:xfrm>
            <a:off x="1878158" y="4500374"/>
            <a:ext cx="825500" cy="568584"/>
          </a:xfrm>
          <a:prstGeom prst="roundRect">
            <a:avLst/>
          </a:prstGeom>
          <a:solidFill>
            <a:srgbClr val="395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4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207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3532" y="2032621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i="0" dirty="0" smtClean="0">
                <a:solidFill>
                  <a:srgbClr val="5B9BD5">
                    <a:lumMod val="50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355BE6-443F-394F-A5DC-FB285EB68357}"/>
              </a:ext>
            </a:extLst>
          </p:cNvPr>
          <p:cNvSpPr/>
          <p:nvPr userDrawn="1"/>
        </p:nvSpPr>
        <p:spPr>
          <a:xfrm>
            <a:off x="1878158" y="2032621"/>
            <a:ext cx="825500" cy="568584"/>
          </a:xfrm>
          <a:prstGeom prst="roundRect">
            <a:avLst/>
          </a:prstGeom>
          <a:solidFill>
            <a:srgbClr val="395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1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3C6B5D-E5B5-674B-9729-6F7CA14252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33532" y="3144708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i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97E2C5F-8495-A644-BC60-C0E4CBE7128D}"/>
              </a:ext>
            </a:extLst>
          </p:cNvPr>
          <p:cNvSpPr/>
          <p:nvPr userDrawn="1"/>
        </p:nvSpPr>
        <p:spPr>
          <a:xfrm>
            <a:off x="1878158" y="3144708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2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696D5D-A842-5B4D-BC65-9056D687C0B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33532" y="4256795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i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8506F25-D26C-8E45-94A3-FC494BB0A650}"/>
              </a:ext>
            </a:extLst>
          </p:cNvPr>
          <p:cNvSpPr/>
          <p:nvPr userDrawn="1"/>
        </p:nvSpPr>
        <p:spPr>
          <a:xfrm>
            <a:off x="1878158" y="4256795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3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17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3532" y="2032621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i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355BE6-443F-394F-A5DC-FB285EB68357}"/>
              </a:ext>
            </a:extLst>
          </p:cNvPr>
          <p:cNvSpPr/>
          <p:nvPr userDrawn="1"/>
        </p:nvSpPr>
        <p:spPr>
          <a:xfrm>
            <a:off x="1878158" y="2032621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1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3C6B5D-E5B5-674B-9729-6F7CA14252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33532" y="3144708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i="0" dirty="0" smtClean="0">
                <a:solidFill>
                  <a:srgbClr val="5B9BD5">
                    <a:lumMod val="50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97E2C5F-8495-A644-BC60-C0E4CBE7128D}"/>
              </a:ext>
            </a:extLst>
          </p:cNvPr>
          <p:cNvSpPr/>
          <p:nvPr userDrawn="1"/>
        </p:nvSpPr>
        <p:spPr>
          <a:xfrm>
            <a:off x="1878158" y="3144708"/>
            <a:ext cx="825500" cy="568584"/>
          </a:xfrm>
          <a:prstGeom prst="roundRect">
            <a:avLst/>
          </a:prstGeom>
          <a:solidFill>
            <a:srgbClr val="395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2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696D5D-A842-5B4D-BC65-9056D687C0B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33532" y="4256795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i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8506F25-D26C-8E45-94A3-FC494BB0A650}"/>
              </a:ext>
            </a:extLst>
          </p:cNvPr>
          <p:cNvSpPr/>
          <p:nvPr userDrawn="1"/>
        </p:nvSpPr>
        <p:spPr>
          <a:xfrm>
            <a:off x="1878158" y="4256795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3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314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3532" y="2032621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i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355BE6-443F-394F-A5DC-FB285EB68357}"/>
              </a:ext>
            </a:extLst>
          </p:cNvPr>
          <p:cNvSpPr/>
          <p:nvPr userDrawn="1"/>
        </p:nvSpPr>
        <p:spPr>
          <a:xfrm>
            <a:off x="1878158" y="2032621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1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3C6B5D-E5B5-674B-9729-6F7CA14252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33532" y="3144708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i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97E2C5F-8495-A644-BC60-C0E4CBE7128D}"/>
              </a:ext>
            </a:extLst>
          </p:cNvPr>
          <p:cNvSpPr/>
          <p:nvPr userDrawn="1"/>
        </p:nvSpPr>
        <p:spPr>
          <a:xfrm>
            <a:off x="1878158" y="3144708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2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696D5D-A842-5B4D-BC65-9056D687C0B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33532" y="4256795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000" b="1" i="0" dirty="0" smtClean="0">
                <a:solidFill>
                  <a:srgbClr val="5B9BD5">
                    <a:lumMod val="50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8506F25-D26C-8E45-94A3-FC494BB0A650}"/>
              </a:ext>
            </a:extLst>
          </p:cNvPr>
          <p:cNvSpPr/>
          <p:nvPr userDrawn="1"/>
        </p:nvSpPr>
        <p:spPr>
          <a:xfrm>
            <a:off x="1878158" y="4256795"/>
            <a:ext cx="825500" cy="568584"/>
          </a:xfrm>
          <a:prstGeom prst="roundRect">
            <a:avLst/>
          </a:prstGeom>
          <a:solidFill>
            <a:srgbClr val="395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3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556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480" y="1825883"/>
            <a:ext cx="10647680" cy="223592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4000" b="1" i="0" dirty="0">
                <a:solidFill>
                  <a:srgbClr val="5B9BD5">
                    <a:lumMod val="50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</a:lstStyle>
          <a:p>
            <a:pPr marL="228600" lvl="0" indent="-2286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6CE267-45B8-FD47-86A7-4577DB68C0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532001" y="116632"/>
            <a:ext cx="15240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77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99163"/>
            <a:ext cx="12192000" cy="2235928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7" y="3937946"/>
            <a:ext cx="9144000" cy="652327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3E7FF2-3737-074F-BC8B-13AF06CF0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5999" y="38500"/>
            <a:ext cx="5363948" cy="398380"/>
          </a:xfrm>
        </p:spPr>
        <p:txBody>
          <a:bodyPr>
            <a:normAutofit/>
          </a:bodyPr>
          <a:lstStyle>
            <a:lvl1pPr marL="0" indent="0">
              <a:buNone/>
              <a:defRPr sz="1800" u="sng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7CADA6-0457-204B-ABBF-3BC31D3BD2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2831" y="5433076"/>
            <a:ext cx="5766335" cy="4241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Date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43FD1EF9-4026-D340-86E2-7FC5941157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4228" y="4676223"/>
            <a:ext cx="7443541" cy="65232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167453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096" y="1232033"/>
            <a:ext cx="11043477" cy="5370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049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096" y="1232033"/>
            <a:ext cx="11043477" cy="5370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774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560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679" y="18256"/>
            <a:ext cx="11344976" cy="114578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Very Very Very Very Very Long Page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096" y="1588063"/>
            <a:ext cx="11043477" cy="50140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1200688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9589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19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8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3532" y="1789043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E336-9AE1-EC44-A7ED-DC55B71B38D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B4666-8D22-7341-928A-AC9ED7D5C07C}"/>
              </a:ext>
            </a:extLst>
          </p:cNvPr>
          <p:cNvGrpSpPr/>
          <p:nvPr userDrawn="1"/>
        </p:nvGrpSpPr>
        <p:grpSpPr bwMode="auto">
          <a:xfrm>
            <a:off x="101600" y="839372"/>
            <a:ext cx="12078007" cy="175362"/>
            <a:chOff x="85495" y="1285875"/>
            <a:chExt cx="9058505" cy="1753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F7D3FE-F175-364F-91D7-7C581CD5E177}"/>
                </a:ext>
              </a:extLst>
            </p:cNvPr>
            <p:cNvSpPr/>
            <p:nvPr/>
          </p:nvSpPr>
          <p:spPr bwMode="auto">
            <a:xfrm>
              <a:off x="386576" y="1384301"/>
              <a:ext cx="8757424" cy="769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02827-6F9C-3E45-BE99-E3CA952404F0}"/>
                </a:ext>
              </a:extLst>
            </p:cNvPr>
            <p:cNvSpPr/>
            <p:nvPr/>
          </p:nvSpPr>
          <p:spPr bwMode="auto">
            <a:xfrm flipV="1">
              <a:off x="85495" y="1285875"/>
              <a:ext cx="234174" cy="175362"/>
            </a:xfrm>
            <a:prstGeom prst="rect">
              <a:avLst/>
            </a:prstGeom>
            <a:solidFill>
              <a:srgbClr val="1F4E78"/>
            </a:solidFill>
            <a:ln w="3175">
              <a:solidFill>
                <a:srgbClr val="3952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800">
                <a:solidFill>
                  <a:srgbClr val="0070C0"/>
                </a:solidFill>
              </a:endParaRP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355BE6-443F-394F-A5DC-FB285EB68357}"/>
              </a:ext>
            </a:extLst>
          </p:cNvPr>
          <p:cNvSpPr/>
          <p:nvPr userDrawn="1"/>
        </p:nvSpPr>
        <p:spPr>
          <a:xfrm>
            <a:off x="1878158" y="1789043"/>
            <a:ext cx="825500" cy="568584"/>
          </a:xfrm>
          <a:prstGeom prst="roundRect">
            <a:avLst/>
          </a:prstGeom>
          <a:solidFill>
            <a:srgbClr val="395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1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3C6B5D-E5B5-674B-9729-6F7CA14252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33532" y="2692820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97E2C5F-8495-A644-BC60-C0E4CBE7128D}"/>
              </a:ext>
            </a:extLst>
          </p:cNvPr>
          <p:cNvSpPr/>
          <p:nvPr userDrawn="1"/>
        </p:nvSpPr>
        <p:spPr>
          <a:xfrm>
            <a:off x="1878158" y="2692820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2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696D5D-A842-5B4D-BC65-9056D687C0B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33532" y="3596597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8506F25-D26C-8E45-94A3-FC494BB0A650}"/>
              </a:ext>
            </a:extLst>
          </p:cNvPr>
          <p:cNvSpPr/>
          <p:nvPr userDrawn="1"/>
        </p:nvSpPr>
        <p:spPr>
          <a:xfrm>
            <a:off x="1878158" y="3596597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3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A42F49-0F74-3A4E-AF19-9F2709426CF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233532" y="4500374"/>
            <a:ext cx="7968973" cy="5685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微软雅黑"/>
              </a:defRPr>
            </a:lvl1pPr>
          </a:lstStyle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1B399BE-15F8-634C-B83F-77FC7D2F831C}"/>
              </a:ext>
            </a:extLst>
          </p:cNvPr>
          <p:cNvSpPr/>
          <p:nvPr userDrawn="1"/>
        </p:nvSpPr>
        <p:spPr>
          <a:xfrm>
            <a:off x="1878158" y="4500374"/>
            <a:ext cx="825500" cy="56858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prstClr val="white"/>
                </a:solidFill>
                <a:latin typeface="Cambria" panose="02040503050406030204" pitchFamily="18" charset="0"/>
              </a:rPr>
              <a:t>4</a:t>
            </a:r>
            <a:endParaRPr lang="en-US" sz="4000" b="1" dirty="0">
              <a:solidFill>
                <a:prstClr val="white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25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0679" y="18256"/>
            <a:ext cx="11344976" cy="821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3096" y="1232033"/>
            <a:ext cx="11043477" cy="527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2504" y="6474620"/>
            <a:ext cx="989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DDE336-9AE1-EC44-A7ED-DC55B71B38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6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8" r:id="rId2"/>
    <p:sldLayoutId id="2147483690" r:id="rId3"/>
    <p:sldLayoutId id="2147483686" r:id="rId4"/>
    <p:sldLayoutId id="2147483689" r:id="rId5"/>
    <p:sldLayoutId id="2147483687" r:id="rId6"/>
    <p:sldLayoutId id="2147483688" r:id="rId7"/>
    <p:sldLayoutId id="2147483666" r:id="rId8"/>
    <p:sldLayoutId id="2147483662" r:id="rId9"/>
    <p:sldLayoutId id="2147483691" r:id="rId10"/>
    <p:sldLayoutId id="2147483693" r:id="rId11"/>
    <p:sldLayoutId id="2147483692" r:id="rId12"/>
    <p:sldLayoutId id="2147483694" r:id="rId13"/>
    <p:sldLayoutId id="2147483695" r:id="rId14"/>
    <p:sldLayoutId id="2147483696" r:id="rId15"/>
    <p:sldLayoutId id="214748369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q"/>
        <a:defRPr sz="280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q"/>
        <a:defRPr sz="240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q"/>
        <a:defRPr sz="200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q"/>
        <a:defRPr sz="180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q"/>
        <a:defRPr sz="180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94D9B-D068-E446-8D94-9359A22724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B7615F-E783-B342-831D-CF35E9FCF9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8607F-8F82-B64D-AA87-F5BB635ECA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D4976-C058-B74A-A1E5-94D36DBFCE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D58710-721F-074D-A3FB-FB332BC069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CN" altLang="en-US" dirty="0"/>
              <a:t>中国科学院生态环境研究中心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20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158EE-2117-A546-BA1B-3C34C5EEE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EA548-2747-4647-9D5F-9F16F8944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9041B-32FF-8F41-8045-C4822683EA10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3165D5-1395-C747-B850-58402043C046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9F0A43-00F5-A242-804A-0BB7B02757D3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34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ED626-1B14-3E41-94A4-FA3F7FF80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7DF-9C33-584C-834A-AEF11F7B5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36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5E316-027B-7F43-AAF5-E6E1AF8F9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谢谢！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146124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1 10.46.24 AM" id="{D06EF1ED-08FF-CE4F-A449-4BBBDA09DEE9}" vid="{719F953F-7FD0-BD44-BA17-0AA92D5CC8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</Words>
  <Application>Microsoft Macintosh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Microsoft YaHei</vt:lpstr>
      <vt:lpstr>SimHei</vt:lpstr>
      <vt:lpstr>Arial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Ming Su</dc:creator>
  <cp:lastModifiedBy>Ming Su</cp:lastModifiedBy>
  <cp:revision>1</cp:revision>
  <dcterms:created xsi:type="dcterms:W3CDTF">2023-11-10T04:36:55Z</dcterms:created>
  <dcterms:modified xsi:type="dcterms:W3CDTF">2023-11-10T04:38:04Z</dcterms:modified>
</cp:coreProperties>
</file>