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 snapToObjects="1">
      <p:cViewPr varScale="1">
        <p:scale>
          <a:sx n="121" d="100"/>
          <a:sy n="121" d="100"/>
        </p:scale>
        <p:origin x="6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35E859-D75D-274F-85B2-F7E5B8D3B8E3}" type="datetimeFigureOut">
              <a:rPr lang="en-US" smtClean="0"/>
              <a:t>11/10/23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7B419B-5A28-0443-8233-15C7A8266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195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399163"/>
            <a:ext cx="12192000" cy="2235928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7" y="3937946"/>
            <a:ext cx="9144000" cy="652327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83E7FF2-3737-074F-BC8B-13AF06CF03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5999" y="38500"/>
            <a:ext cx="5363948" cy="398380"/>
          </a:xfrm>
        </p:spPr>
        <p:txBody>
          <a:bodyPr>
            <a:normAutofit/>
          </a:bodyPr>
          <a:lstStyle>
            <a:lvl1pPr marL="0" indent="0">
              <a:buNone/>
              <a:defRPr sz="1800" u="sng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D7CADA6-0457-204B-ABBF-3BC31D3BD26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12831" y="5433076"/>
            <a:ext cx="5766335" cy="4241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Date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43FD1EF9-4026-D340-86E2-7FC59411574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74228" y="4676223"/>
            <a:ext cx="7443541" cy="652328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Date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3292A6F-1058-3A46-9F4B-E4E60F8C09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10913001" y="116632"/>
            <a:ext cx="1143000" cy="119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000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3532" y="1789043"/>
            <a:ext cx="7968973" cy="56858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4000" b="1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Arial"/>
                <a:ea typeface="微软雅黑"/>
              </a:defRPr>
            </a:lvl1pPr>
          </a:lstStyle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E336-9AE1-EC44-A7ED-DC55B71B38D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F6B4666-8D22-7341-928A-AC9ED7D5C07C}"/>
              </a:ext>
            </a:extLst>
          </p:cNvPr>
          <p:cNvGrpSpPr/>
          <p:nvPr userDrawn="1"/>
        </p:nvGrpSpPr>
        <p:grpSpPr bwMode="auto">
          <a:xfrm>
            <a:off x="101600" y="839372"/>
            <a:ext cx="12078007" cy="175362"/>
            <a:chOff x="85495" y="1285875"/>
            <a:chExt cx="9058505" cy="17536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4F7D3FE-F175-364F-91D7-7C581CD5E177}"/>
                </a:ext>
              </a:extLst>
            </p:cNvPr>
            <p:cNvSpPr/>
            <p:nvPr/>
          </p:nvSpPr>
          <p:spPr bwMode="auto">
            <a:xfrm>
              <a:off x="386576" y="1384301"/>
              <a:ext cx="8757424" cy="7693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rgbClr val="39527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1800">
                <a:solidFill>
                  <a:srgbClr val="0070C0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8B02827-6F9C-3E45-BE99-E3CA952404F0}"/>
                </a:ext>
              </a:extLst>
            </p:cNvPr>
            <p:cNvSpPr/>
            <p:nvPr/>
          </p:nvSpPr>
          <p:spPr bwMode="auto">
            <a:xfrm flipV="1">
              <a:off x="85495" y="1285875"/>
              <a:ext cx="234174" cy="175362"/>
            </a:xfrm>
            <a:prstGeom prst="rect">
              <a:avLst/>
            </a:prstGeom>
            <a:solidFill>
              <a:srgbClr val="1F4E78"/>
            </a:solidFill>
            <a:ln w="3175">
              <a:solidFill>
                <a:srgbClr val="39527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1800">
                <a:solidFill>
                  <a:srgbClr val="0070C0"/>
                </a:solidFill>
              </a:endParaRPr>
            </a:p>
          </p:txBody>
        </p:sp>
      </p:grp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63355BE6-443F-394F-A5DC-FB285EB68357}"/>
              </a:ext>
            </a:extLst>
          </p:cNvPr>
          <p:cNvSpPr/>
          <p:nvPr userDrawn="1"/>
        </p:nvSpPr>
        <p:spPr>
          <a:xfrm>
            <a:off x="1878158" y="1789043"/>
            <a:ext cx="825500" cy="568584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 dirty="0">
                <a:solidFill>
                  <a:prstClr val="white"/>
                </a:solidFill>
                <a:latin typeface="Cambria" panose="02040503050406030204" pitchFamily="18" charset="0"/>
              </a:rPr>
              <a:t>1</a:t>
            </a:r>
            <a:endParaRPr lang="en-US" sz="4000" b="1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73C6B5D-E5B5-674B-9729-6F7CA14252E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233532" y="2692820"/>
            <a:ext cx="7968973" cy="56858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4000" b="1" dirty="0" smtClean="0">
                <a:solidFill>
                  <a:srgbClr val="5B9BD5">
                    <a:lumMod val="50000"/>
                  </a:srgbClr>
                </a:solidFill>
                <a:latin typeface="Arial"/>
                <a:ea typeface="微软雅黑"/>
              </a:defRPr>
            </a:lvl1pPr>
          </a:lstStyle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497E2C5F-8495-A644-BC60-C0E4CBE7128D}"/>
              </a:ext>
            </a:extLst>
          </p:cNvPr>
          <p:cNvSpPr/>
          <p:nvPr userDrawn="1"/>
        </p:nvSpPr>
        <p:spPr>
          <a:xfrm>
            <a:off x="1878158" y="2692820"/>
            <a:ext cx="825500" cy="568584"/>
          </a:xfrm>
          <a:prstGeom prst="roundRect">
            <a:avLst/>
          </a:prstGeom>
          <a:solidFill>
            <a:srgbClr val="3952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altLang="zh-CN" sz="4000" b="1" dirty="0">
                <a:solidFill>
                  <a:prstClr val="white"/>
                </a:solidFill>
                <a:latin typeface="Cambria" panose="02040503050406030204" pitchFamily="18" charset="0"/>
              </a:rPr>
              <a:t>2</a:t>
            </a:r>
            <a:endParaRPr lang="en-US" sz="4000" b="1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3696D5D-A842-5B4D-BC65-9056D687C0BC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33532" y="3596597"/>
            <a:ext cx="7968973" cy="56858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lang="en-US" sz="4000" b="1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Arial"/>
                <a:ea typeface="微软雅黑"/>
              </a:defRPr>
            </a:lvl1pPr>
          </a:lstStyle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E8506F25-D26C-8E45-94A3-FC494BB0A650}"/>
              </a:ext>
            </a:extLst>
          </p:cNvPr>
          <p:cNvSpPr/>
          <p:nvPr userDrawn="1"/>
        </p:nvSpPr>
        <p:spPr>
          <a:xfrm>
            <a:off x="1878158" y="3596597"/>
            <a:ext cx="825500" cy="568584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 dirty="0">
                <a:solidFill>
                  <a:prstClr val="white"/>
                </a:solidFill>
                <a:latin typeface="Cambria" panose="02040503050406030204" pitchFamily="18" charset="0"/>
              </a:rPr>
              <a:t>3</a:t>
            </a:r>
            <a:endParaRPr lang="en-US" sz="4000" b="1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EDA42F49-0F74-3A4E-AF19-9F2709426CF6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3233532" y="4500374"/>
            <a:ext cx="7968973" cy="56858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lang="en-US" sz="4000" b="1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Arial"/>
                <a:ea typeface="微软雅黑"/>
              </a:defRPr>
            </a:lvl1pPr>
          </a:lstStyle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21B399BE-15F8-634C-B83F-77FC7D2F831C}"/>
              </a:ext>
            </a:extLst>
          </p:cNvPr>
          <p:cNvSpPr/>
          <p:nvPr userDrawn="1"/>
        </p:nvSpPr>
        <p:spPr>
          <a:xfrm>
            <a:off x="1878158" y="4500374"/>
            <a:ext cx="825500" cy="568584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 dirty="0">
                <a:solidFill>
                  <a:prstClr val="white"/>
                </a:solidFill>
                <a:latin typeface="Cambria" panose="02040503050406030204" pitchFamily="18" charset="0"/>
              </a:rPr>
              <a:t>4</a:t>
            </a:r>
            <a:endParaRPr lang="en-US" sz="4000" b="1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70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3532" y="1789043"/>
            <a:ext cx="7968973" cy="56858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4000" b="1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Arial"/>
                <a:ea typeface="微软雅黑"/>
              </a:defRPr>
            </a:lvl1pPr>
          </a:lstStyle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E336-9AE1-EC44-A7ED-DC55B71B38D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F6B4666-8D22-7341-928A-AC9ED7D5C07C}"/>
              </a:ext>
            </a:extLst>
          </p:cNvPr>
          <p:cNvGrpSpPr/>
          <p:nvPr userDrawn="1"/>
        </p:nvGrpSpPr>
        <p:grpSpPr bwMode="auto">
          <a:xfrm>
            <a:off x="101600" y="839372"/>
            <a:ext cx="12078007" cy="175362"/>
            <a:chOff x="85495" y="1285875"/>
            <a:chExt cx="9058505" cy="17536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4F7D3FE-F175-364F-91D7-7C581CD5E177}"/>
                </a:ext>
              </a:extLst>
            </p:cNvPr>
            <p:cNvSpPr/>
            <p:nvPr/>
          </p:nvSpPr>
          <p:spPr bwMode="auto">
            <a:xfrm>
              <a:off x="386576" y="1384301"/>
              <a:ext cx="8757424" cy="7693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rgbClr val="39527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1800">
                <a:solidFill>
                  <a:srgbClr val="0070C0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8B02827-6F9C-3E45-BE99-E3CA952404F0}"/>
                </a:ext>
              </a:extLst>
            </p:cNvPr>
            <p:cNvSpPr/>
            <p:nvPr/>
          </p:nvSpPr>
          <p:spPr bwMode="auto">
            <a:xfrm flipV="1">
              <a:off x="85495" y="1285875"/>
              <a:ext cx="234174" cy="175362"/>
            </a:xfrm>
            <a:prstGeom prst="rect">
              <a:avLst/>
            </a:prstGeom>
            <a:solidFill>
              <a:srgbClr val="1F4E78"/>
            </a:solidFill>
            <a:ln w="3175">
              <a:solidFill>
                <a:srgbClr val="39527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1800">
                <a:solidFill>
                  <a:srgbClr val="0070C0"/>
                </a:solidFill>
              </a:endParaRPr>
            </a:p>
          </p:txBody>
        </p:sp>
      </p:grp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63355BE6-443F-394F-A5DC-FB285EB68357}"/>
              </a:ext>
            </a:extLst>
          </p:cNvPr>
          <p:cNvSpPr/>
          <p:nvPr userDrawn="1"/>
        </p:nvSpPr>
        <p:spPr>
          <a:xfrm>
            <a:off x="1878158" y="1789043"/>
            <a:ext cx="825500" cy="568584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 dirty="0">
                <a:solidFill>
                  <a:prstClr val="white"/>
                </a:solidFill>
                <a:latin typeface="Cambria" panose="02040503050406030204" pitchFamily="18" charset="0"/>
              </a:rPr>
              <a:t>1</a:t>
            </a:r>
            <a:endParaRPr lang="en-US" sz="4000" b="1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73C6B5D-E5B5-674B-9729-6F7CA14252E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233532" y="2692820"/>
            <a:ext cx="7968973" cy="56858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lang="en-US" sz="4000" b="1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Arial"/>
                <a:ea typeface="微软雅黑"/>
              </a:defRPr>
            </a:lvl1pPr>
          </a:lstStyle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497E2C5F-8495-A644-BC60-C0E4CBE7128D}"/>
              </a:ext>
            </a:extLst>
          </p:cNvPr>
          <p:cNvSpPr/>
          <p:nvPr userDrawn="1"/>
        </p:nvSpPr>
        <p:spPr>
          <a:xfrm>
            <a:off x="1878158" y="2692820"/>
            <a:ext cx="825500" cy="568584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 dirty="0">
                <a:solidFill>
                  <a:prstClr val="white"/>
                </a:solidFill>
                <a:latin typeface="Cambria" panose="02040503050406030204" pitchFamily="18" charset="0"/>
              </a:rPr>
              <a:t>2</a:t>
            </a:r>
            <a:endParaRPr lang="en-US" sz="4000" b="1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3696D5D-A842-5B4D-BC65-9056D687C0BC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33532" y="3596597"/>
            <a:ext cx="7968973" cy="56858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4000" b="1" dirty="0" smtClean="0">
                <a:solidFill>
                  <a:srgbClr val="5B9BD5">
                    <a:lumMod val="50000"/>
                  </a:srgbClr>
                </a:solidFill>
                <a:latin typeface="Arial"/>
                <a:ea typeface="微软雅黑"/>
              </a:defRPr>
            </a:lvl1pPr>
          </a:lstStyle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E8506F25-D26C-8E45-94A3-FC494BB0A650}"/>
              </a:ext>
            </a:extLst>
          </p:cNvPr>
          <p:cNvSpPr/>
          <p:nvPr userDrawn="1"/>
        </p:nvSpPr>
        <p:spPr>
          <a:xfrm>
            <a:off x="1878158" y="3596597"/>
            <a:ext cx="825500" cy="568584"/>
          </a:xfrm>
          <a:prstGeom prst="roundRect">
            <a:avLst/>
          </a:prstGeom>
          <a:solidFill>
            <a:srgbClr val="3952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altLang="zh-CN" sz="4000" b="1" dirty="0">
                <a:solidFill>
                  <a:prstClr val="white"/>
                </a:solidFill>
                <a:latin typeface="Cambria" panose="02040503050406030204" pitchFamily="18" charset="0"/>
              </a:rPr>
              <a:t>3</a:t>
            </a:r>
            <a:endParaRPr lang="en-US" sz="4000" b="1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EDA42F49-0F74-3A4E-AF19-9F2709426CF6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3233532" y="4500374"/>
            <a:ext cx="7968973" cy="56858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lang="en-US" sz="4000" b="1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Arial"/>
                <a:ea typeface="微软雅黑"/>
              </a:defRPr>
            </a:lvl1pPr>
          </a:lstStyle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21B399BE-15F8-634C-B83F-77FC7D2F831C}"/>
              </a:ext>
            </a:extLst>
          </p:cNvPr>
          <p:cNvSpPr/>
          <p:nvPr userDrawn="1"/>
        </p:nvSpPr>
        <p:spPr>
          <a:xfrm>
            <a:off x="1878158" y="4500374"/>
            <a:ext cx="825500" cy="568584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 dirty="0">
                <a:solidFill>
                  <a:prstClr val="white"/>
                </a:solidFill>
                <a:latin typeface="Cambria" panose="02040503050406030204" pitchFamily="18" charset="0"/>
              </a:rPr>
              <a:t>4</a:t>
            </a:r>
            <a:endParaRPr lang="en-US" sz="4000" b="1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4605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3532" y="1789043"/>
            <a:ext cx="7968973" cy="56858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4000" b="1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Arial"/>
                <a:ea typeface="微软雅黑"/>
              </a:defRPr>
            </a:lvl1pPr>
          </a:lstStyle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E336-9AE1-EC44-A7ED-DC55B71B38D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F6B4666-8D22-7341-928A-AC9ED7D5C07C}"/>
              </a:ext>
            </a:extLst>
          </p:cNvPr>
          <p:cNvGrpSpPr/>
          <p:nvPr userDrawn="1"/>
        </p:nvGrpSpPr>
        <p:grpSpPr bwMode="auto">
          <a:xfrm>
            <a:off x="101600" y="839372"/>
            <a:ext cx="12078007" cy="175362"/>
            <a:chOff x="85495" y="1285875"/>
            <a:chExt cx="9058505" cy="17536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4F7D3FE-F175-364F-91D7-7C581CD5E177}"/>
                </a:ext>
              </a:extLst>
            </p:cNvPr>
            <p:cNvSpPr/>
            <p:nvPr/>
          </p:nvSpPr>
          <p:spPr bwMode="auto">
            <a:xfrm>
              <a:off x="386576" y="1384301"/>
              <a:ext cx="8757424" cy="7693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rgbClr val="39527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1800">
                <a:solidFill>
                  <a:srgbClr val="0070C0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8B02827-6F9C-3E45-BE99-E3CA952404F0}"/>
                </a:ext>
              </a:extLst>
            </p:cNvPr>
            <p:cNvSpPr/>
            <p:nvPr/>
          </p:nvSpPr>
          <p:spPr bwMode="auto">
            <a:xfrm flipV="1">
              <a:off x="85495" y="1285875"/>
              <a:ext cx="234174" cy="175362"/>
            </a:xfrm>
            <a:prstGeom prst="rect">
              <a:avLst/>
            </a:prstGeom>
            <a:solidFill>
              <a:srgbClr val="1F4E78"/>
            </a:solidFill>
            <a:ln w="3175">
              <a:solidFill>
                <a:srgbClr val="39527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1800">
                <a:solidFill>
                  <a:srgbClr val="0070C0"/>
                </a:solidFill>
              </a:endParaRPr>
            </a:p>
          </p:txBody>
        </p:sp>
      </p:grp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63355BE6-443F-394F-A5DC-FB285EB68357}"/>
              </a:ext>
            </a:extLst>
          </p:cNvPr>
          <p:cNvSpPr/>
          <p:nvPr userDrawn="1"/>
        </p:nvSpPr>
        <p:spPr>
          <a:xfrm>
            <a:off x="1878158" y="1789043"/>
            <a:ext cx="825500" cy="568584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 dirty="0">
                <a:solidFill>
                  <a:prstClr val="white"/>
                </a:solidFill>
                <a:latin typeface="Cambria" panose="02040503050406030204" pitchFamily="18" charset="0"/>
              </a:rPr>
              <a:t>1</a:t>
            </a:r>
            <a:endParaRPr lang="en-US" sz="4000" b="1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73C6B5D-E5B5-674B-9729-6F7CA14252E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233532" y="2692820"/>
            <a:ext cx="7968973" cy="56858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lang="en-US" sz="4000" b="1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Arial"/>
                <a:ea typeface="微软雅黑"/>
              </a:defRPr>
            </a:lvl1pPr>
          </a:lstStyle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497E2C5F-8495-A644-BC60-C0E4CBE7128D}"/>
              </a:ext>
            </a:extLst>
          </p:cNvPr>
          <p:cNvSpPr/>
          <p:nvPr userDrawn="1"/>
        </p:nvSpPr>
        <p:spPr>
          <a:xfrm>
            <a:off x="1878158" y="2692820"/>
            <a:ext cx="825500" cy="568584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 dirty="0">
                <a:solidFill>
                  <a:prstClr val="white"/>
                </a:solidFill>
                <a:latin typeface="Cambria" panose="02040503050406030204" pitchFamily="18" charset="0"/>
              </a:rPr>
              <a:t>2</a:t>
            </a:r>
            <a:endParaRPr lang="en-US" sz="4000" b="1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3696D5D-A842-5B4D-BC65-9056D687C0BC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33532" y="3596597"/>
            <a:ext cx="7968973" cy="56858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lang="en-US" sz="4000" b="1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Arial"/>
                <a:ea typeface="微软雅黑"/>
              </a:defRPr>
            </a:lvl1pPr>
          </a:lstStyle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E8506F25-D26C-8E45-94A3-FC494BB0A650}"/>
              </a:ext>
            </a:extLst>
          </p:cNvPr>
          <p:cNvSpPr/>
          <p:nvPr userDrawn="1"/>
        </p:nvSpPr>
        <p:spPr>
          <a:xfrm>
            <a:off x="1878158" y="3596597"/>
            <a:ext cx="825500" cy="568584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 dirty="0">
                <a:solidFill>
                  <a:prstClr val="white"/>
                </a:solidFill>
                <a:latin typeface="Cambria" panose="02040503050406030204" pitchFamily="18" charset="0"/>
              </a:rPr>
              <a:t>3</a:t>
            </a:r>
            <a:endParaRPr lang="en-US" sz="4000" b="1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EDA42F49-0F74-3A4E-AF19-9F2709426CF6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3233532" y="4500374"/>
            <a:ext cx="7968973" cy="56858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4000" b="1" dirty="0" smtClean="0">
                <a:solidFill>
                  <a:srgbClr val="5B9BD5">
                    <a:lumMod val="50000"/>
                  </a:srgbClr>
                </a:solidFill>
                <a:latin typeface="Arial"/>
                <a:ea typeface="微软雅黑"/>
              </a:defRPr>
            </a:lvl1pPr>
          </a:lstStyle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21B399BE-15F8-634C-B83F-77FC7D2F831C}"/>
              </a:ext>
            </a:extLst>
          </p:cNvPr>
          <p:cNvSpPr/>
          <p:nvPr userDrawn="1"/>
        </p:nvSpPr>
        <p:spPr>
          <a:xfrm>
            <a:off x="1878158" y="4500374"/>
            <a:ext cx="825500" cy="568584"/>
          </a:xfrm>
          <a:prstGeom prst="roundRect">
            <a:avLst/>
          </a:prstGeom>
          <a:solidFill>
            <a:srgbClr val="3952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altLang="zh-CN" sz="4000" b="1" dirty="0">
                <a:solidFill>
                  <a:prstClr val="white"/>
                </a:solidFill>
                <a:latin typeface="Cambria" panose="02040503050406030204" pitchFamily="18" charset="0"/>
              </a:rPr>
              <a:t>4</a:t>
            </a:r>
            <a:endParaRPr lang="en-US" sz="4000" b="1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207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3532" y="2032621"/>
            <a:ext cx="7968973" cy="56858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lang="en-US" sz="4000" b="1" i="0" dirty="0" smtClean="0">
                <a:solidFill>
                  <a:srgbClr val="5B9BD5">
                    <a:lumMod val="50000"/>
                  </a:srgb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E336-9AE1-EC44-A7ED-DC55B71B38D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F6B4666-8D22-7341-928A-AC9ED7D5C07C}"/>
              </a:ext>
            </a:extLst>
          </p:cNvPr>
          <p:cNvGrpSpPr/>
          <p:nvPr userDrawn="1"/>
        </p:nvGrpSpPr>
        <p:grpSpPr bwMode="auto">
          <a:xfrm>
            <a:off x="101600" y="839372"/>
            <a:ext cx="12078007" cy="175362"/>
            <a:chOff x="85495" y="1285875"/>
            <a:chExt cx="9058505" cy="17536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4F7D3FE-F175-364F-91D7-7C581CD5E177}"/>
                </a:ext>
              </a:extLst>
            </p:cNvPr>
            <p:cNvSpPr/>
            <p:nvPr/>
          </p:nvSpPr>
          <p:spPr bwMode="auto">
            <a:xfrm>
              <a:off x="386576" y="1384301"/>
              <a:ext cx="8757424" cy="7693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rgbClr val="39527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1800">
                <a:solidFill>
                  <a:srgbClr val="0070C0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8B02827-6F9C-3E45-BE99-E3CA952404F0}"/>
                </a:ext>
              </a:extLst>
            </p:cNvPr>
            <p:cNvSpPr/>
            <p:nvPr/>
          </p:nvSpPr>
          <p:spPr bwMode="auto">
            <a:xfrm flipV="1">
              <a:off x="85495" y="1285875"/>
              <a:ext cx="234174" cy="175362"/>
            </a:xfrm>
            <a:prstGeom prst="rect">
              <a:avLst/>
            </a:prstGeom>
            <a:solidFill>
              <a:srgbClr val="1F4E78"/>
            </a:solidFill>
            <a:ln w="3175">
              <a:solidFill>
                <a:srgbClr val="39527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1800">
                <a:solidFill>
                  <a:srgbClr val="0070C0"/>
                </a:solidFill>
              </a:endParaRPr>
            </a:p>
          </p:txBody>
        </p:sp>
      </p:grp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63355BE6-443F-394F-A5DC-FB285EB68357}"/>
              </a:ext>
            </a:extLst>
          </p:cNvPr>
          <p:cNvSpPr/>
          <p:nvPr userDrawn="1"/>
        </p:nvSpPr>
        <p:spPr>
          <a:xfrm>
            <a:off x="1878158" y="2032621"/>
            <a:ext cx="825500" cy="568584"/>
          </a:xfrm>
          <a:prstGeom prst="roundRect">
            <a:avLst/>
          </a:prstGeom>
          <a:solidFill>
            <a:srgbClr val="3952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b="1" dirty="0">
                <a:solidFill>
                  <a:prstClr val="white"/>
                </a:solidFill>
                <a:latin typeface="Cambria" panose="02040503050406030204" pitchFamily="18" charset="0"/>
              </a:rPr>
              <a:t>1</a:t>
            </a:r>
            <a:endParaRPr lang="en-US" sz="4000" b="1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73C6B5D-E5B5-674B-9729-6F7CA14252E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233532" y="3144708"/>
            <a:ext cx="7968973" cy="56858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lang="en-US" sz="4000" b="1" i="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497E2C5F-8495-A644-BC60-C0E4CBE7128D}"/>
              </a:ext>
            </a:extLst>
          </p:cNvPr>
          <p:cNvSpPr/>
          <p:nvPr userDrawn="1"/>
        </p:nvSpPr>
        <p:spPr>
          <a:xfrm>
            <a:off x="1878158" y="3144708"/>
            <a:ext cx="825500" cy="568584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 dirty="0">
                <a:solidFill>
                  <a:prstClr val="white"/>
                </a:solidFill>
                <a:latin typeface="Cambria" panose="02040503050406030204" pitchFamily="18" charset="0"/>
              </a:rPr>
              <a:t>2</a:t>
            </a:r>
            <a:endParaRPr lang="en-US" sz="4000" b="1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3696D5D-A842-5B4D-BC65-9056D687C0BC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33532" y="4256795"/>
            <a:ext cx="7968973" cy="56858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lang="en-US" sz="4000" b="1" i="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E8506F25-D26C-8E45-94A3-FC494BB0A650}"/>
              </a:ext>
            </a:extLst>
          </p:cNvPr>
          <p:cNvSpPr/>
          <p:nvPr userDrawn="1"/>
        </p:nvSpPr>
        <p:spPr>
          <a:xfrm>
            <a:off x="1878158" y="4256795"/>
            <a:ext cx="825500" cy="568584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 dirty="0">
                <a:solidFill>
                  <a:prstClr val="white"/>
                </a:solidFill>
                <a:latin typeface="Cambria" panose="02040503050406030204" pitchFamily="18" charset="0"/>
              </a:rPr>
              <a:t>3</a:t>
            </a:r>
            <a:endParaRPr lang="en-US" sz="4000" b="1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1781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3532" y="2032621"/>
            <a:ext cx="7968973" cy="56858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4000" b="1" i="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E336-9AE1-EC44-A7ED-DC55B71B38D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F6B4666-8D22-7341-928A-AC9ED7D5C07C}"/>
              </a:ext>
            </a:extLst>
          </p:cNvPr>
          <p:cNvGrpSpPr/>
          <p:nvPr userDrawn="1"/>
        </p:nvGrpSpPr>
        <p:grpSpPr bwMode="auto">
          <a:xfrm>
            <a:off x="101600" y="839372"/>
            <a:ext cx="12078007" cy="175362"/>
            <a:chOff x="85495" y="1285875"/>
            <a:chExt cx="9058505" cy="17536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4F7D3FE-F175-364F-91D7-7C581CD5E177}"/>
                </a:ext>
              </a:extLst>
            </p:cNvPr>
            <p:cNvSpPr/>
            <p:nvPr/>
          </p:nvSpPr>
          <p:spPr bwMode="auto">
            <a:xfrm>
              <a:off x="386576" y="1384301"/>
              <a:ext cx="8757424" cy="7693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rgbClr val="39527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1800">
                <a:solidFill>
                  <a:srgbClr val="0070C0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8B02827-6F9C-3E45-BE99-E3CA952404F0}"/>
                </a:ext>
              </a:extLst>
            </p:cNvPr>
            <p:cNvSpPr/>
            <p:nvPr/>
          </p:nvSpPr>
          <p:spPr bwMode="auto">
            <a:xfrm flipV="1">
              <a:off x="85495" y="1285875"/>
              <a:ext cx="234174" cy="175362"/>
            </a:xfrm>
            <a:prstGeom prst="rect">
              <a:avLst/>
            </a:prstGeom>
            <a:solidFill>
              <a:srgbClr val="1F4E78"/>
            </a:solidFill>
            <a:ln w="3175">
              <a:solidFill>
                <a:srgbClr val="39527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1800">
                <a:solidFill>
                  <a:srgbClr val="0070C0"/>
                </a:solidFill>
              </a:endParaRPr>
            </a:p>
          </p:txBody>
        </p:sp>
      </p:grp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63355BE6-443F-394F-A5DC-FB285EB68357}"/>
              </a:ext>
            </a:extLst>
          </p:cNvPr>
          <p:cNvSpPr/>
          <p:nvPr userDrawn="1"/>
        </p:nvSpPr>
        <p:spPr>
          <a:xfrm>
            <a:off x="1878158" y="2032621"/>
            <a:ext cx="825500" cy="568584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 dirty="0">
                <a:solidFill>
                  <a:prstClr val="white"/>
                </a:solidFill>
                <a:latin typeface="Cambria" panose="02040503050406030204" pitchFamily="18" charset="0"/>
              </a:rPr>
              <a:t>1</a:t>
            </a:r>
            <a:endParaRPr lang="en-US" sz="4000" b="1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73C6B5D-E5B5-674B-9729-6F7CA14252E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233532" y="3144708"/>
            <a:ext cx="7968973" cy="56858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4000" b="1" i="0" dirty="0" smtClean="0">
                <a:solidFill>
                  <a:srgbClr val="5B9BD5">
                    <a:lumMod val="50000"/>
                  </a:srgb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497E2C5F-8495-A644-BC60-C0E4CBE7128D}"/>
              </a:ext>
            </a:extLst>
          </p:cNvPr>
          <p:cNvSpPr/>
          <p:nvPr userDrawn="1"/>
        </p:nvSpPr>
        <p:spPr>
          <a:xfrm>
            <a:off x="1878158" y="3144708"/>
            <a:ext cx="825500" cy="568584"/>
          </a:xfrm>
          <a:prstGeom prst="roundRect">
            <a:avLst/>
          </a:prstGeom>
          <a:solidFill>
            <a:srgbClr val="3952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altLang="zh-CN" sz="4000" b="1" dirty="0">
                <a:solidFill>
                  <a:prstClr val="white"/>
                </a:solidFill>
                <a:latin typeface="Cambria" panose="02040503050406030204" pitchFamily="18" charset="0"/>
              </a:rPr>
              <a:t>2</a:t>
            </a:r>
            <a:endParaRPr lang="en-US" sz="4000" b="1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3696D5D-A842-5B4D-BC65-9056D687C0BC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33532" y="4256795"/>
            <a:ext cx="7968973" cy="56858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lang="en-US" sz="4000" b="1" i="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E8506F25-D26C-8E45-94A3-FC494BB0A650}"/>
              </a:ext>
            </a:extLst>
          </p:cNvPr>
          <p:cNvSpPr/>
          <p:nvPr userDrawn="1"/>
        </p:nvSpPr>
        <p:spPr>
          <a:xfrm>
            <a:off x="1878158" y="4256795"/>
            <a:ext cx="825500" cy="568584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 dirty="0">
                <a:solidFill>
                  <a:prstClr val="white"/>
                </a:solidFill>
                <a:latin typeface="Cambria" panose="02040503050406030204" pitchFamily="18" charset="0"/>
              </a:rPr>
              <a:t>3</a:t>
            </a:r>
            <a:endParaRPr lang="en-US" sz="4000" b="1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3146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3532" y="2032621"/>
            <a:ext cx="7968973" cy="56858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4000" b="1" i="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E336-9AE1-EC44-A7ED-DC55B71B38D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F6B4666-8D22-7341-928A-AC9ED7D5C07C}"/>
              </a:ext>
            </a:extLst>
          </p:cNvPr>
          <p:cNvGrpSpPr/>
          <p:nvPr userDrawn="1"/>
        </p:nvGrpSpPr>
        <p:grpSpPr bwMode="auto">
          <a:xfrm>
            <a:off x="101600" y="839372"/>
            <a:ext cx="12078007" cy="175362"/>
            <a:chOff x="85495" y="1285875"/>
            <a:chExt cx="9058505" cy="17536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4F7D3FE-F175-364F-91D7-7C581CD5E177}"/>
                </a:ext>
              </a:extLst>
            </p:cNvPr>
            <p:cNvSpPr/>
            <p:nvPr/>
          </p:nvSpPr>
          <p:spPr bwMode="auto">
            <a:xfrm>
              <a:off x="386576" y="1384301"/>
              <a:ext cx="8757424" cy="7693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rgbClr val="39527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1800">
                <a:solidFill>
                  <a:srgbClr val="0070C0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8B02827-6F9C-3E45-BE99-E3CA952404F0}"/>
                </a:ext>
              </a:extLst>
            </p:cNvPr>
            <p:cNvSpPr/>
            <p:nvPr/>
          </p:nvSpPr>
          <p:spPr bwMode="auto">
            <a:xfrm flipV="1">
              <a:off x="85495" y="1285875"/>
              <a:ext cx="234174" cy="175362"/>
            </a:xfrm>
            <a:prstGeom prst="rect">
              <a:avLst/>
            </a:prstGeom>
            <a:solidFill>
              <a:srgbClr val="1F4E78"/>
            </a:solidFill>
            <a:ln w="3175">
              <a:solidFill>
                <a:srgbClr val="39527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1800">
                <a:solidFill>
                  <a:srgbClr val="0070C0"/>
                </a:solidFill>
              </a:endParaRPr>
            </a:p>
          </p:txBody>
        </p:sp>
      </p:grp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63355BE6-443F-394F-A5DC-FB285EB68357}"/>
              </a:ext>
            </a:extLst>
          </p:cNvPr>
          <p:cNvSpPr/>
          <p:nvPr userDrawn="1"/>
        </p:nvSpPr>
        <p:spPr>
          <a:xfrm>
            <a:off x="1878158" y="2032621"/>
            <a:ext cx="825500" cy="568584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 dirty="0">
                <a:solidFill>
                  <a:prstClr val="white"/>
                </a:solidFill>
                <a:latin typeface="Cambria" panose="02040503050406030204" pitchFamily="18" charset="0"/>
              </a:rPr>
              <a:t>1</a:t>
            </a:r>
            <a:endParaRPr lang="en-US" sz="4000" b="1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73C6B5D-E5B5-674B-9729-6F7CA14252E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233532" y="3144708"/>
            <a:ext cx="7968973" cy="56858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lang="en-US" sz="4000" b="1" i="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497E2C5F-8495-A644-BC60-C0E4CBE7128D}"/>
              </a:ext>
            </a:extLst>
          </p:cNvPr>
          <p:cNvSpPr/>
          <p:nvPr userDrawn="1"/>
        </p:nvSpPr>
        <p:spPr>
          <a:xfrm>
            <a:off x="1878158" y="3144708"/>
            <a:ext cx="825500" cy="568584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 dirty="0">
                <a:solidFill>
                  <a:prstClr val="white"/>
                </a:solidFill>
                <a:latin typeface="Cambria" panose="02040503050406030204" pitchFamily="18" charset="0"/>
              </a:rPr>
              <a:t>2</a:t>
            </a:r>
            <a:endParaRPr lang="en-US" sz="4000" b="1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3696D5D-A842-5B4D-BC65-9056D687C0BC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33532" y="4256795"/>
            <a:ext cx="7968973" cy="56858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4000" b="1" i="0" dirty="0" smtClean="0">
                <a:solidFill>
                  <a:srgbClr val="5B9BD5">
                    <a:lumMod val="50000"/>
                  </a:srgb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E8506F25-D26C-8E45-94A3-FC494BB0A650}"/>
              </a:ext>
            </a:extLst>
          </p:cNvPr>
          <p:cNvSpPr/>
          <p:nvPr userDrawn="1"/>
        </p:nvSpPr>
        <p:spPr>
          <a:xfrm>
            <a:off x="1878158" y="4256795"/>
            <a:ext cx="825500" cy="568584"/>
          </a:xfrm>
          <a:prstGeom prst="roundRect">
            <a:avLst/>
          </a:prstGeom>
          <a:solidFill>
            <a:srgbClr val="3952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altLang="zh-CN" sz="4000" b="1" dirty="0">
                <a:solidFill>
                  <a:prstClr val="white"/>
                </a:solidFill>
                <a:latin typeface="Cambria" panose="02040503050406030204" pitchFamily="18" charset="0"/>
              </a:rPr>
              <a:t>3</a:t>
            </a:r>
            <a:endParaRPr lang="en-US" sz="4000" b="1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5566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480" y="1825883"/>
            <a:ext cx="10647680" cy="22359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en-US" sz="4000" b="1" i="0" dirty="0">
                <a:solidFill>
                  <a:srgbClr val="5B9BD5">
                    <a:lumMod val="50000"/>
                  </a:srgbClr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</a:lstStyle>
          <a:p>
            <a:pPr marL="228600" lvl="0" indent="-228600" eaLnBrk="0" fontAlgn="base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</a:pPr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36CE267-45B8-FD47-86A7-4577DB68C08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10532001" y="116632"/>
            <a:ext cx="1524000" cy="119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877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399163"/>
            <a:ext cx="12192000" cy="2235928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7" y="3937946"/>
            <a:ext cx="9144000" cy="652327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83E7FF2-3737-074F-BC8B-13AF06CF03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5999" y="38500"/>
            <a:ext cx="5363948" cy="398380"/>
          </a:xfrm>
        </p:spPr>
        <p:txBody>
          <a:bodyPr>
            <a:normAutofit/>
          </a:bodyPr>
          <a:lstStyle>
            <a:lvl1pPr marL="0" indent="0">
              <a:buNone/>
              <a:defRPr sz="1800" u="sng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D7CADA6-0457-204B-ABBF-3BC31D3BD26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12831" y="5433076"/>
            <a:ext cx="5766335" cy="4241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Date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43FD1EF9-4026-D340-86E2-7FC59411574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74228" y="4676223"/>
            <a:ext cx="7443541" cy="652328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Date</a:t>
            </a:r>
          </a:p>
        </p:txBody>
      </p:sp>
    </p:spTree>
    <p:extLst>
      <p:ext uri="{BB962C8B-B14F-4D97-AF65-F5344CB8AC3E}">
        <p14:creationId xmlns:p14="http://schemas.microsoft.com/office/powerpoint/2010/main" val="1674533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096" y="1232033"/>
            <a:ext cx="11043477" cy="53701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E336-9AE1-EC44-A7ED-DC55B71B38D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F6B4666-8D22-7341-928A-AC9ED7D5C07C}"/>
              </a:ext>
            </a:extLst>
          </p:cNvPr>
          <p:cNvGrpSpPr/>
          <p:nvPr userDrawn="1"/>
        </p:nvGrpSpPr>
        <p:grpSpPr bwMode="auto">
          <a:xfrm>
            <a:off x="101600" y="839372"/>
            <a:ext cx="12078007" cy="175362"/>
            <a:chOff x="85495" y="1285875"/>
            <a:chExt cx="9058505" cy="17536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4F7D3FE-F175-364F-91D7-7C581CD5E177}"/>
                </a:ext>
              </a:extLst>
            </p:cNvPr>
            <p:cNvSpPr/>
            <p:nvPr/>
          </p:nvSpPr>
          <p:spPr bwMode="auto">
            <a:xfrm>
              <a:off x="386576" y="1384301"/>
              <a:ext cx="8757424" cy="7693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rgbClr val="39527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1800">
                <a:solidFill>
                  <a:srgbClr val="0070C0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8B02827-6F9C-3E45-BE99-E3CA952404F0}"/>
                </a:ext>
              </a:extLst>
            </p:cNvPr>
            <p:cNvSpPr/>
            <p:nvPr/>
          </p:nvSpPr>
          <p:spPr bwMode="auto">
            <a:xfrm flipV="1">
              <a:off x="85495" y="1285875"/>
              <a:ext cx="234174" cy="175362"/>
            </a:xfrm>
            <a:prstGeom prst="rect">
              <a:avLst/>
            </a:prstGeom>
            <a:solidFill>
              <a:srgbClr val="1F4E78"/>
            </a:solidFill>
            <a:ln w="3175">
              <a:solidFill>
                <a:srgbClr val="39527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1800">
                <a:solidFill>
                  <a:srgbClr val="0070C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30493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Page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096" y="1232033"/>
            <a:ext cx="11043477" cy="53701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E336-9AE1-EC44-A7ED-DC55B71B38D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F6B4666-8D22-7341-928A-AC9ED7D5C07C}"/>
              </a:ext>
            </a:extLst>
          </p:cNvPr>
          <p:cNvGrpSpPr/>
          <p:nvPr userDrawn="1"/>
        </p:nvGrpSpPr>
        <p:grpSpPr bwMode="auto">
          <a:xfrm>
            <a:off x="101600" y="839372"/>
            <a:ext cx="12078007" cy="175362"/>
            <a:chOff x="85495" y="1285875"/>
            <a:chExt cx="9058505" cy="17536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4F7D3FE-F175-364F-91D7-7C581CD5E177}"/>
                </a:ext>
              </a:extLst>
            </p:cNvPr>
            <p:cNvSpPr/>
            <p:nvPr/>
          </p:nvSpPr>
          <p:spPr bwMode="auto">
            <a:xfrm>
              <a:off x="386576" y="1384301"/>
              <a:ext cx="8757424" cy="7693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rgbClr val="39527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1800">
                <a:solidFill>
                  <a:srgbClr val="0070C0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8B02827-6F9C-3E45-BE99-E3CA952404F0}"/>
                </a:ext>
              </a:extLst>
            </p:cNvPr>
            <p:cNvSpPr/>
            <p:nvPr/>
          </p:nvSpPr>
          <p:spPr bwMode="auto">
            <a:xfrm flipV="1">
              <a:off x="85495" y="1285875"/>
              <a:ext cx="234174" cy="175362"/>
            </a:xfrm>
            <a:prstGeom prst="rect">
              <a:avLst/>
            </a:prstGeom>
            <a:solidFill>
              <a:srgbClr val="1F4E78"/>
            </a:solidFill>
            <a:ln w="3175">
              <a:solidFill>
                <a:srgbClr val="39527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1800">
                <a:solidFill>
                  <a:srgbClr val="0070C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7745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Page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E336-9AE1-EC44-A7ED-DC55B71B38D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F6B4666-8D22-7341-928A-AC9ED7D5C07C}"/>
              </a:ext>
            </a:extLst>
          </p:cNvPr>
          <p:cNvGrpSpPr/>
          <p:nvPr userDrawn="1"/>
        </p:nvGrpSpPr>
        <p:grpSpPr bwMode="auto">
          <a:xfrm>
            <a:off x="101600" y="839372"/>
            <a:ext cx="12078007" cy="175362"/>
            <a:chOff x="85495" y="1285875"/>
            <a:chExt cx="9058505" cy="17536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4F7D3FE-F175-364F-91D7-7C581CD5E177}"/>
                </a:ext>
              </a:extLst>
            </p:cNvPr>
            <p:cNvSpPr/>
            <p:nvPr/>
          </p:nvSpPr>
          <p:spPr bwMode="auto">
            <a:xfrm>
              <a:off x="386576" y="1384301"/>
              <a:ext cx="8757424" cy="7693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rgbClr val="39527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1800">
                <a:solidFill>
                  <a:srgbClr val="0070C0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8B02827-6F9C-3E45-BE99-E3CA952404F0}"/>
                </a:ext>
              </a:extLst>
            </p:cNvPr>
            <p:cNvSpPr/>
            <p:nvPr/>
          </p:nvSpPr>
          <p:spPr bwMode="auto">
            <a:xfrm flipV="1">
              <a:off x="85495" y="1285875"/>
              <a:ext cx="234174" cy="175362"/>
            </a:xfrm>
            <a:prstGeom prst="rect">
              <a:avLst/>
            </a:prstGeom>
            <a:solidFill>
              <a:srgbClr val="1F4E78"/>
            </a:solidFill>
            <a:ln w="3175">
              <a:solidFill>
                <a:srgbClr val="39527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1800">
                <a:solidFill>
                  <a:srgbClr val="0070C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25607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0679" y="18256"/>
            <a:ext cx="11344976" cy="1145783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Very Very Very Very Very Long Page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096" y="1588063"/>
            <a:ext cx="11043477" cy="50140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E336-9AE1-EC44-A7ED-DC55B71B38D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F6B4666-8D22-7341-928A-AC9ED7D5C07C}"/>
              </a:ext>
            </a:extLst>
          </p:cNvPr>
          <p:cNvGrpSpPr/>
          <p:nvPr userDrawn="1"/>
        </p:nvGrpSpPr>
        <p:grpSpPr bwMode="auto">
          <a:xfrm>
            <a:off x="101600" y="1200688"/>
            <a:ext cx="12078007" cy="175362"/>
            <a:chOff x="85495" y="1285875"/>
            <a:chExt cx="9058505" cy="17536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4F7D3FE-F175-364F-91D7-7C581CD5E177}"/>
                </a:ext>
              </a:extLst>
            </p:cNvPr>
            <p:cNvSpPr/>
            <p:nvPr/>
          </p:nvSpPr>
          <p:spPr bwMode="auto">
            <a:xfrm>
              <a:off x="386576" y="1384301"/>
              <a:ext cx="8757424" cy="7693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rgbClr val="39527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1800">
                <a:solidFill>
                  <a:srgbClr val="0070C0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8B02827-6F9C-3E45-BE99-E3CA952404F0}"/>
                </a:ext>
              </a:extLst>
            </p:cNvPr>
            <p:cNvSpPr/>
            <p:nvPr/>
          </p:nvSpPr>
          <p:spPr bwMode="auto">
            <a:xfrm flipV="1">
              <a:off x="85495" y="1285875"/>
              <a:ext cx="234174" cy="175362"/>
            </a:xfrm>
            <a:prstGeom prst="rect">
              <a:avLst/>
            </a:prstGeom>
            <a:solidFill>
              <a:srgbClr val="1F4E78"/>
            </a:solidFill>
            <a:ln w="3175">
              <a:solidFill>
                <a:srgbClr val="39527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1800">
                <a:solidFill>
                  <a:srgbClr val="0070C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19589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E336-9AE1-EC44-A7ED-DC55B71B3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619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E336-9AE1-EC44-A7ED-DC55B71B3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481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3532" y="1789043"/>
            <a:ext cx="7968973" cy="56858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lang="en-US" sz="4000" b="1" dirty="0" smtClean="0">
                <a:solidFill>
                  <a:srgbClr val="5B9BD5">
                    <a:lumMod val="50000"/>
                  </a:srgbClr>
                </a:solidFill>
                <a:latin typeface="Arial"/>
                <a:ea typeface="微软雅黑"/>
              </a:defRPr>
            </a:lvl1pPr>
          </a:lstStyle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E336-9AE1-EC44-A7ED-DC55B71B38D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F6B4666-8D22-7341-928A-AC9ED7D5C07C}"/>
              </a:ext>
            </a:extLst>
          </p:cNvPr>
          <p:cNvGrpSpPr/>
          <p:nvPr userDrawn="1"/>
        </p:nvGrpSpPr>
        <p:grpSpPr bwMode="auto">
          <a:xfrm>
            <a:off x="101600" y="839372"/>
            <a:ext cx="12078007" cy="175362"/>
            <a:chOff x="85495" y="1285875"/>
            <a:chExt cx="9058505" cy="17536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4F7D3FE-F175-364F-91D7-7C581CD5E177}"/>
                </a:ext>
              </a:extLst>
            </p:cNvPr>
            <p:cNvSpPr/>
            <p:nvPr/>
          </p:nvSpPr>
          <p:spPr bwMode="auto">
            <a:xfrm>
              <a:off x="386576" y="1384301"/>
              <a:ext cx="8757424" cy="7693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rgbClr val="39527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1800">
                <a:solidFill>
                  <a:srgbClr val="0070C0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8B02827-6F9C-3E45-BE99-E3CA952404F0}"/>
                </a:ext>
              </a:extLst>
            </p:cNvPr>
            <p:cNvSpPr/>
            <p:nvPr/>
          </p:nvSpPr>
          <p:spPr bwMode="auto">
            <a:xfrm flipV="1">
              <a:off x="85495" y="1285875"/>
              <a:ext cx="234174" cy="175362"/>
            </a:xfrm>
            <a:prstGeom prst="rect">
              <a:avLst/>
            </a:prstGeom>
            <a:solidFill>
              <a:srgbClr val="1F4E78"/>
            </a:solidFill>
            <a:ln w="3175">
              <a:solidFill>
                <a:srgbClr val="39527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1800">
                <a:solidFill>
                  <a:srgbClr val="0070C0"/>
                </a:solidFill>
              </a:endParaRPr>
            </a:p>
          </p:txBody>
        </p:sp>
      </p:grp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63355BE6-443F-394F-A5DC-FB285EB68357}"/>
              </a:ext>
            </a:extLst>
          </p:cNvPr>
          <p:cNvSpPr/>
          <p:nvPr userDrawn="1"/>
        </p:nvSpPr>
        <p:spPr>
          <a:xfrm>
            <a:off x="1878158" y="1789043"/>
            <a:ext cx="825500" cy="568584"/>
          </a:xfrm>
          <a:prstGeom prst="roundRect">
            <a:avLst/>
          </a:prstGeom>
          <a:solidFill>
            <a:srgbClr val="3952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b="1" dirty="0">
                <a:solidFill>
                  <a:prstClr val="white"/>
                </a:solidFill>
                <a:latin typeface="Cambria" panose="02040503050406030204" pitchFamily="18" charset="0"/>
              </a:rPr>
              <a:t>1</a:t>
            </a:r>
            <a:endParaRPr lang="en-US" sz="4000" b="1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73C6B5D-E5B5-674B-9729-6F7CA14252E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233532" y="2692820"/>
            <a:ext cx="7968973" cy="56858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lang="en-US" sz="4000" b="1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Arial"/>
                <a:ea typeface="微软雅黑"/>
              </a:defRPr>
            </a:lvl1pPr>
          </a:lstStyle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497E2C5F-8495-A644-BC60-C0E4CBE7128D}"/>
              </a:ext>
            </a:extLst>
          </p:cNvPr>
          <p:cNvSpPr/>
          <p:nvPr userDrawn="1"/>
        </p:nvSpPr>
        <p:spPr>
          <a:xfrm>
            <a:off x="1878158" y="2692820"/>
            <a:ext cx="825500" cy="568584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 dirty="0">
                <a:solidFill>
                  <a:prstClr val="white"/>
                </a:solidFill>
                <a:latin typeface="Cambria" panose="02040503050406030204" pitchFamily="18" charset="0"/>
              </a:rPr>
              <a:t>2</a:t>
            </a:r>
            <a:endParaRPr lang="en-US" sz="4000" b="1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3696D5D-A842-5B4D-BC65-9056D687C0BC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33532" y="3596597"/>
            <a:ext cx="7968973" cy="56858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lang="en-US" sz="4000" b="1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Arial"/>
                <a:ea typeface="微软雅黑"/>
              </a:defRPr>
            </a:lvl1pPr>
          </a:lstStyle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E8506F25-D26C-8E45-94A3-FC494BB0A650}"/>
              </a:ext>
            </a:extLst>
          </p:cNvPr>
          <p:cNvSpPr/>
          <p:nvPr userDrawn="1"/>
        </p:nvSpPr>
        <p:spPr>
          <a:xfrm>
            <a:off x="1878158" y="3596597"/>
            <a:ext cx="825500" cy="568584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 dirty="0">
                <a:solidFill>
                  <a:prstClr val="white"/>
                </a:solidFill>
                <a:latin typeface="Cambria" panose="02040503050406030204" pitchFamily="18" charset="0"/>
              </a:rPr>
              <a:t>3</a:t>
            </a:r>
            <a:endParaRPr lang="en-US" sz="4000" b="1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EDA42F49-0F74-3A4E-AF19-9F2709426CF6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3233532" y="4500374"/>
            <a:ext cx="7968973" cy="56858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lang="en-US" sz="4000" b="1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Arial"/>
                <a:ea typeface="微软雅黑"/>
              </a:defRPr>
            </a:lvl1pPr>
          </a:lstStyle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21B399BE-15F8-634C-B83F-77FC7D2F831C}"/>
              </a:ext>
            </a:extLst>
          </p:cNvPr>
          <p:cNvSpPr/>
          <p:nvPr userDrawn="1"/>
        </p:nvSpPr>
        <p:spPr>
          <a:xfrm>
            <a:off x="1878158" y="4500374"/>
            <a:ext cx="825500" cy="568584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 dirty="0">
                <a:solidFill>
                  <a:prstClr val="white"/>
                </a:solidFill>
                <a:latin typeface="Cambria" panose="02040503050406030204" pitchFamily="18" charset="0"/>
              </a:rPr>
              <a:t>4</a:t>
            </a:r>
            <a:endParaRPr lang="en-US" sz="4000" b="1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725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0679" y="18256"/>
            <a:ext cx="11344976" cy="8211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3096" y="1232033"/>
            <a:ext cx="11043477" cy="5274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 Click to 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 Third level</a:t>
            </a:r>
          </a:p>
          <a:p>
            <a:pPr lvl="3"/>
            <a:r>
              <a:rPr lang="en-US" dirty="0"/>
              <a:t> Fourth level</a:t>
            </a:r>
          </a:p>
          <a:p>
            <a:pPr lvl="4"/>
            <a:r>
              <a:rPr lang="en-US" dirty="0"/>
              <a:t> 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02504" y="6474620"/>
            <a:ext cx="989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ADDE336-9AE1-EC44-A7ED-DC55B71B38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661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8" r:id="rId2"/>
    <p:sldLayoutId id="2147483690" r:id="rId3"/>
    <p:sldLayoutId id="2147483686" r:id="rId4"/>
    <p:sldLayoutId id="2147483689" r:id="rId5"/>
    <p:sldLayoutId id="2147483687" r:id="rId6"/>
    <p:sldLayoutId id="2147483688" r:id="rId7"/>
    <p:sldLayoutId id="2147483666" r:id="rId8"/>
    <p:sldLayoutId id="2147483662" r:id="rId9"/>
    <p:sldLayoutId id="2147483691" r:id="rId10"/>
    <p:sldLayoutId id="2147483693" r:id="rId11"/>
    <p:sldLayoutId id="2147483692" r:id="rId12"/>
    <p:sldLayoutId id="2147483694" r:id="rId13"/>
    <p:sldLayoutId id="2147483695" r:id="rId14"/>
    <p:sldLayoutId id="2147483696" r:id="rId15"/>
    <p:sldLayoutId id="2147483697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Microsoft YaHei" panose="020B0503020204020204" pitchFamily="34" charset="-122"/>
          <a:ea typeface="Microsoft YaHei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q"/>
        <a:defRPr sz="2800" kern="1200">
          <a:solidFill>
            <a:schemeClr val="tx1"/>
          </a:solidFill>
          <a:latin typeface="SimHei" panose="02010609060101010101" pitchFamily="49" charset="-122"/>
          <a:ea typeface="SimHei" panose="02010609060101010101" pitchFamily="49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q"/>
        <a:defRPr sz="2400" kern="1200">
          <a:solidFill>
            <a:schemeClr val="tx1"/>
          </a:solidFill>
          <a:latin typeface="SimHei" panose="02010609060101010101" pitchFamily="49" charset="-122"/>
          <a:ea typeface="SimHei" panose="02010609060101010101" pitchFamily="49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q"/>
        <a:defRPr sz="2000" kern="1200">
          <a:solidFill>
            <a:schemeClr val="tx1"/>
          </a:solidFill>
          <a:latin typeface="SimHei" panose="02010609060101010101" pitchFamily="49" charset="-122"/>
          <a:ea typeface="SimHei" panose="02010609060101010101" pitchFamily="49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q"/>
        <a:defRPr sz="1800" kern="1200">
          <a:solidFill>
            <a:schemeClr val="tx1"/>
          </a:solidFill>
          <a:latin typeface="SimHei" panose="02010609060101010101" pitchFamily="49" charset="-122"/>
          <a:ea typeface="SimHei" panose="02010609060101010101" pitchFamily="49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q"/>
        <a:defRPr sz="1800" kern="1200">
          <a:solidFill>
            <a:schemeClr val="tx1"/>
          </a:solidFill>
          <a:latin typeface="SimHei" panose="02010609060101010101" pitchFamily="49" charset="-122"/>
          <a:ea typeface="SimHei" panose="02010609060101010101" pitchFamily="49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94D9B-D068-E446-8D94-9359A22724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B7615F-E783-B342-831D-CF35E9FCF9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A8607F-8F82-B64D-AA87-F5BB635ECA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2D4976-C058-B74A-A1E5-94D36DBFCED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D58710-721F-074D-A3FB-FB332BC0698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zh-CN" altLang="en-US" dirty="0"/>
              <a:t>中国科学院生态环境研究中心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204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158EE-2117-A546-BA1B-3C34C5EEE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EEA548-2747-4647-9D5F-9F16F89443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09041B-32FF-8F41-8045-C4822683EA10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73165D5-1395-C747-B850-58402043C046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9F0A43-00F5-A242-804A-0BB7B02757D3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134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ED626-1B14-3E41-94A4-FA3F7FF80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DD7DF-9C33-584C-834A-AEF11F7B5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736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5E316-027B-7F43-AAF5-E6E1AF8F97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sz="6000" dirty="0"/>
              <a:t>谢谢！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4146124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ustom1 10.46.24 AM" id="{D06EF1ED-08FF-CE4F-A449-4BBBDA09DEE9}" vid="{719F953F-7FD0-BD44-BA17-0AA92D5CC8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8</Words>
  <Application>Microsoft Macintosh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Microsoft YaHei</vt:lpstr>
      <vt:lpstr>SimHei</vt:lpstr>
      <vt:lpstr>Arial</vt:lpstr>
      <vt:lpstr>Calibri</vt:lpstr>
      <vt:lpstr>Cambria</vt:lpstr>
      <vt:lpstr>Wingdings</vt:lpstr>
      <vt:lpstr>Office Theme</vt:lpstr>
      <vt:lpstr>PowerPoint Presentation</vt:lpstr>
      <vt:lpstr>PowerPoint Presentation</vt:lpstr>
      <vt:lpstr>PowerPoint Presentation</vt:lpstr>
      <vt:lpstr>谢谢！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Ming Su</dc:creator>
  <cp:lastModifiedBy>Ming Su</cp:lastModifiedBy>
  <cp:revision>1</cp:revision>
  <dcterms:created xsi:type="dcterms:W3CDTF">2023-11-10T04:36:55Z</dcterms:created>
  <dcterms:modified xsi:type="dcterms:W3CDTF">2023-11-10T04:38:04Z</dcterms:modified>
</cp:coreProperties>
</file>